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7" d="100"/>
          <a:sy n="37" d="100"/>
        </p:scale>
        <p:origin x="1714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image" Target="../media/image35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2.png"/><Relationship Id="rId7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gif"/><Relationship Id="rId5" Type="http://schemas.openxmlformats.org/officeDocument/2006/relationships/image" Target="../media/image44.png"/><Relationship Id="rId10" Type="http://schemas.openxmlformats.org/officeDocument/2006/relationships/image" Target="../media/image47.gif"/><Relationship Id="rId4" Type="http://schemas.openxmlformats.org/officeDocument/2006/relationships/image" Target="../media/image43.png"/><Relationship Id="rId9" Type="http://schemas.openxmlformats.org/officeDocument/2006/relationships/image" Target="../media/image4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09"/>
            <a:ext cx="6789473" cy="447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3210" y="9500763"/>
            <a:ext cx="6786901" cy="4476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3344" y="6782967"/>
            <a:ext cx="4657861" cy="7671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8131" y="1262388"/>
            <a:ext cx="13413029" cy="58722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6" y="1482028"/>
            <a:ext cx="9891480" cy="7136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977" y="3767780"/>
            <a:ext cx="9024891" cy="26258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1661" y="1493632"/>
            <a:ext cx="4361108" cy="1763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4766" y="1493632"/>
            <a:ext cx="4526965" cy="176355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385" y="1493632"/>
            <a:ext cx="3680118" cy="1754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47619" y="3528935"/>
            <a:ext cx="4266667" cy="63443"/>
            <a:chOff x="1847619" y="3528935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47619" y="352893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71429" y="3528935"/>
            <a:ext cx="4266667" cy="63443"/>
            <a:chOff x="12171429" y="3528935"/>
            <a:chExt cx="4266667" cy="634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71429" y="352893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3541286"/>
            <a:ext cx="4266667" cy="63443"/>
            <a:chOff x="6994512" y="3541286"/>
            <a:chExt cx="4266667" cy="634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994512" y="3541286"/>
              <a:ext cx="4266667" cy="63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57143" y="4585953"/>
            <a:ext cx="4293785" cy="1903063"/>
            <a:chOff x="12057143" y="4585953"/>
            <a:chExt cx="4293785" cy="19030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57143" y="4585953"/>
              <a:ext cx="4293785" cy="1903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019" y="4393437"/>
            <a:ext cx="3221866" cy="3241878"/>
            <a:chOff x="2370019" y="4393437"/>
            <a:chExt cx="3221866" cy="32418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019" y="4393437"/>
              <a:ext cx="3221866" cy="3241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81635" y="4566583"/>
            <a:ext cx="4083703" cy="1841561"/>
            <a:chOff x="7081635" y="4566583"/>
            <a:chExt cx="4083703" cy="18415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81635" y="4566583"/>
              <a:ext cx="4083703" cy="184156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9" y="1482024"/>
            <a:ext cx="9891248" cy="71369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977" y="2969901"/>
            <a:ext cx="8673624" cy="45932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6195" y="3748776"/>
            <a:ext cx="2127030" cy="19980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15242" y="6719336"/>
            <a:ext cx="2713802" cy="1976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86804" y="6617685"/>
            <a:ext cx="1887360" cy="2111803"/>
            <a:chOff x="13386804" y="6617685"/>
            <a:chExt cx="1887360" cy="21118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6804" y="6617685"/>
              <a:ext cx="1887360" cy="2111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40235" y="6644509"/>
            <a:ext cx="2179221" cy="2135636"/>
            <a:chOff x="8140235" y="6644509"/>
            <a:chExt cx="2179221" cy="21356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0235" y="6644509"/>
              <a:ext cx="2179221" cy="21356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9103" y="6682910"/>
            <a:ext cx="2102872" cy="2058833"/>
            <a:chOff x="3309103" y="6682910"/>
            <a:chExt cx="2102872" cy="20588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9103" y="6682910"/>
              <a:ext cx="2102872" cy="20588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9E5D51-B90C-F15C-35AF-33CF88964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6" y="2259022"/>
            <a:ext cx="5343478" cy="39909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A5CDF3-115C-6C8F-75A3-3262EF135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00" y="2248851"/>
            <a:ext cx="5139200" cy="39909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FD9A8F-1739-9F2A-E60F-F9B6973BEC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578" y="2231989"/>
            <a:ext cx="5159964" cy="3990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8" y="1482025"/>
            <a:ext cx="9891243" cy="71369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977" y="2969901"/>
            <a:ext cx="5506891" cy="45837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5" name="20195215이선홍 - Viewing - Chrome 2022-06-02 23-01-38">
            <a:hlinkClick r:id="" action="ppaction://media"/>
            <a:extLst>
              <a:ext uri="{FF2B5EF4-FFF2-40B4-BE49-F238E27FC236}">
                <a16:creationId xmlns:a16="http://schemas.microsoft.com/office/drawing/2014/main" id="{EAE061A7-8CC9-5CD1-3A0A-EE1DE04A6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7231" y="1023796"/>
            <a:ext cx="15153538" cy="8239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2857" y="1405489"/>
            <a:ext cx="14368253" cy="7474736"/>
            <a:chOff x="-342857" y="1405489"/>
            <a:chExt cx="14368253" cy="7474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5226" y="933120"/>
              <a:ext cx="12597467" cy="63035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726" y="3999077"/>
              <a:ext cx="8568896" cy="63035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6" y="1482028"/>
            <a:ext cx="9891480" cy="7136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4050" y="4088523"/>
            <a:ext cx="3823529" cy="26163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3" y="1440033"/>
            <a:ext cx="2340770" cy="2550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8" y="3937240"/>
            <a:ext cx="4354422" cy="2297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6" y="1482028"/>
            <a:ext cx="9891480" cy="7136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977" y="2969901"/>
            <a:ext cx="7532006" cy="45837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5985"/>
            <a:ext cx="7154216" cy="4467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17317" y="3895633"/>
            <a:ext cx="4305480" cy="2157635"/>
            <a:chOff x="12017317" y="3895633"/>
            <a:chExt cx="4305480" cy="215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2556" y="5192147"/>
              <a:ext cx="4353397" cy="9126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67795" y="3846111"/>
              <a:ext cx="3823785" cy="58752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026885" y="4826740"/>
              <a:ext cx="4266667" cy="63443"/>
              <a:chOff x="12026885" y="4826740"/>
              <a:chExt cx="4266667" cy="6344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026885" y="4826740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762" y="1923810"/>
              <a:ext cx="9386311" cy="64765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2022" y="4109975"/>
            <a:ext cx="4305480" cy="2065765"/>
            <a:chOff x="12152022" y="4109975"/>
            <a:chExt cx="4305480" cy="2065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1071" y="5410298"/>
              <a:ext cx="4304683" cy="85525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2500" y="4060452"/>
              <a:ext cx="3823785" cy="58752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161590" y="5041081"/>
              <a:ext cx="4266667" cy="63443"/>
              <a:chOff x="12161590" y="5041081"/>
              <a:chExt cx="4266667" cy="6344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161590" y="5041081"/>
                <a:ext cx="4266667" cy="6344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CE5026F-2412-6A0B-6D60-D875A728E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69" y="1867099"/>
            <a:ext cx="8610600" cy="62482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75429" y="3826647"/>
            <a:ext cx="4305480" cy="2967329"/>
            <a:chOff x="12075429" y="3826647"/>
            <a:chExt cx="4305480" cy="29673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477" y="5124942"/>
              <a:ext cx="4370587" cy="170975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5906" y="3777124"/>
              <a:ext cx="3291195" cy="58752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084997" y="4757753"/>
              <a:ext cx="4266667" cy="63443"/>
              <a:chOff x="12084997" y="4757753"/>
              <a:chExt cx="4266667" cy="6344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084997" y="475775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762" y="1923810"/>
              <a:ext cx="9386311" cy="64765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2022" y="4156931"/>
            <a:ext cx="4305480" cy="2065765"/>
            <a:chOff x="12152022" y="4156931"/>
            <a:chExt cx="4305480" cy="2065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1071" y="5457254"/>
              <a:ext cx="4316026" cy="8552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2500" y="4107408"/>
              <a:ext cx="3132595" cy="58752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161590" y="5088037"/>
              <a:ext cx="4266667" cy="63443"/>
              <a:chOff x="12161590" y="5088037"/>
              <a:chExt cx="4266667" cy="6344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161590" y="5088037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762" y="1923810"/>
              <a:ext cx="9386311" cy="64765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2022" y="4109975"/>
            <a:ext cx="4305480" cy="2065765"/>
            <a:chOff x="12152022" y="4109975"/>
            <a:chExt cx="4305480" cy="2065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1071" y="5408270"/>
              <a:ext cx="4352073" cy="85931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2500" y="4060452"/>
              <a:ext cx="3310300" cy="58752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161590" y="5041081"/>
              <a:ext cx="4266667" cy="63443"/>
              <a:chOff x="12161590" y="5041081"/>
              <a:chExt cx="4266667" cy="6344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161590" y="5041081"/>
                <a:ext cx="4266667" cy="6344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1239"/>
            <a:ext cx="6786901" cy="4476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3910"/>
            <a:ext cx="6789473" cy="447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788220-53F4-6CEB-171D-F5113ACE5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93" y="1782368"/>
            <a:ext cx="9328520" cy="6517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선홍 이</cp:lastModifiedBy>
  <cp:revision>2</cp:revision>
  <dcterms:created xsi:type="dcterms:W3CDTF">2022-06-02T23:15:10Z</dcterms:created>
  <dcterms:modified xsi:type="dcterms:W3CDTF">2022-06-02T14:22:58Z</dcterms:modified>
</cp:coreProperties>
</file>